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6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7/12/2025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325315"/>
            <a:ext cx="10117959" cy="1274885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ISO-PIPE: Isolated Pipeline Execution within a Microservice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defTabSz="457200"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Patent-Proposed Runtime Resilience Design Pattern</a:t>
            </a:r>
          </a:p>
          <a:p>
            <a:pPr lvl="0" defTabSz="457200"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Browns Megam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Patent Submission – July 2025</a:t>
            </a: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838201" y="2250830"/>
            <a:ext cx="10515599" cy="305972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ISO-PIPE is a novel, production-grade runtime isolation pattern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read-heavy operations remain functional during write-side failure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service-wide outages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Simplifies architecture and reduces operational cost</a:t>
            </a:r>
          </a:p>
          <a:p>
            <a:pPr>
              <a:lnSpc>
                <a:spcPct val="200000"/>
              </a:lnSpc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4884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563"/>
            <a:ext cx="10515600" cy="129246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Failure Handling – Clarification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1494693"/>
            <a:ext cx="10515600" cy="3182816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Handles partial failures gracefully with isolation and fallback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pipeline continues to work using cache or stale data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network failure affects all systems – not unique to ISO-PIPE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ISO-PIPE reduces impact radius and preserves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56189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 descr="A_2D_digital_diagram_illustrates_the_ISO-PIPE_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5" y="756138"/>
            <a:ext cx="11289323" cy="51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5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Browns Megam. 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9535492339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Bigfish.browns@gmail.com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77"/>
            <a:ext cx="10515600" cy="1072661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28566" y="1327638"/>
            <a:ext cx="10515600" cy="343208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 resources for read and write operations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1% network or DB failure in write path can block the entire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and write operations become mutually dependent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face total service unavailability, even when only writes are affected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85" y="290146"/>
            <a:ext cx="6585438" cy="1661748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Concept of ISO-PIPE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runtime design pattern that isolates READ and WRITE pipelines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read operations stay functional even if writes fail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within a single deployable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Lightweight, scalable, and cloud-native friendly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92" y="404446"/>
            <a:ext cx="5924242" cy="123092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Network Failures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404446"/>
            <a:ext cx="4707842" cy="257040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220000"/>
              </a:lnSpc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issues are often partial, not complete outages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ISO-PIPE continues to serve: cached data, read-replica DBs, last-known-good responses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write pipeline degrades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ü"/>
            </a:pP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health checks allow observability and prevent total failure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01"/>
            <a:ext cx="10515600" cy="133643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&amp; Operational Problems Solved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299173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 Violation – Read path remains online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Loss – Queue/retry writes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Escalations – Graceful degradation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Crash – Runtime isolation of flows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2356338"/>
            <a:ext cx="9595221" cy="8010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Problems Solved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7" y="3235569"/>
            <a:ext cx="9744690" cy="280474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Shared thread pools → Isolated Executors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circuit breaker → Separate CBs for Read/Write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 unavailability → Cache-aside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fallback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health status → Dual health endpoints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for multiple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→ One service with two pipelines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1701162"/>
            <a:ext cx="4876800" cy="1455276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Solutions vs ISO-PIPE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108" y="1701161"/>
            <a:ext cx="6896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CQRS / Dual Services – Infra heavy → Single deployable unit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Fallback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Inconsistent → Built-in and centralized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Circuit Breaker – Total failure → Partial degradation possible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Unified Health Check – No visibility → Granular health endpoints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Futuristic Nature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835244"/>
            <a:ext cx="10515599" cy="319395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for Kubernetes, Docker, event-driven systems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telecom, banking, e-commerce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Compatible with Kafka, Redis, RDS, Prometheus +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ML-based traffic shaping, predictive rerouting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7784"/>
            <a:ext cx="10515600" cy="1134207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690336"/>
            <a:ext cx="6096000" cy="2345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ISO-PIPE SDK for Spring Boot / Java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Tenant-aware pipeline isolation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Kubernetes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autoscaling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read/write independently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Kafka buffering and delayed writes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 scoring dashboards for read/write metrics</a:t>
            </a: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71af3243-3dd4-4a8d-8c0d-dd76da1f02a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 exploration presentation</Template>
  <TotalTime>0</TotalTime>
  <Words>407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Franklin Gothic Book</vt:lpstr>
      <vt:lpstr>Gill Sans MT</vt:lpstr>
      <vt:lpstr>Times New Roman</vt:lpstr>
      <vt:lpstr>Wingdings</vt:lpstr>
      <vt:lpstr>Office Theme</vt:lpstr>
      <vt:lpstr>ISO-PIPE: Isolated Pipeline Execution within a Microservice</vt:lpstr>
      <vt:lpstr>Problem Statement</vt:lpstr>
      <vt:lpstr>Core Concept of ISO-PIPE</vt:lpstr>
      <vt:lpstr>Handling Network Failures</vt:lpstr>
      <vt:lpstr>Business &amp; Operational Problems Solved</vt:lpstr>
      <vt:lpstr>Technical Problems Solved</vt:lpstr>
      <vt:lpstr>Existing Solutions vs ISO-PIPE</vt:lpstr>
      <vt:lpstr>Futuristic Nature</vt:lpstr>
      <vt:lpstr>Future Enhancements</vt:lpstr>
      <vt:lpstr>Summary</vt:lpstr>
      <vt:lpstr>Network Failure Handling – Clarification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2025-07-12T14:49:36Z</dcterms:created>
  <dcterms:modified xsi:type="dcterms:W3CDTF">2025-07-12T17:10:55Z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